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82DC0-BCD7-4315-B156-F094FEADFBCE}" type="datetimeFigureOut">
              <a:rPr lang="en-US" smtClean="0"/>
              <a:t>11/6/2011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05F11-7038-4794-B8BC-830EC66AAAA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02C2-FFD8-452A-8FAD-E40E8B90BFB3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1CF3D-33C7-47F7-93B4-C9260985F811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1F09A-48DD-469B-B496-1E1855D3757B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4259-5176-4B46-84A5-0D64723191E3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F7D75-47B3-4746-AA92-541AD10AF7D7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41A2912-8B23-4836-9D0A-E8B83DB6EB6A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C3BC9-9A3C-49E5-92D1-BCDE8BD9197D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24A4-01FC-494C-BC2D-5B3F1EAAE5CA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35B2C-0094-4275-B063-B35C7F624719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D2CB9-A43E-4F17-810E-BAB4D7D36C58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A76EAC8-B95E-49B3-B354-75578CB095ED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rospenda, stiggiens 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53446BE-798B-4E05-984F-622ACA9D7620}" type="datetime1">
              <a:rPr lang="en-US" smtClean="0"/>
              <a:t>11/6/2011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rospenda, stiggiens </a:t>
            </a:r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C3073-4CB9-4647-B9FB-AAFFBC47FE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3</a:t>
            </a:r>
            <a:br>
              <a:rPr lang="en-US" dirty="0" smtClean="0"/>
            </a:br>
            <a:r>
              <a:rPr lang="en-US" dirty="0" smtClean="0"/>
              <a:t>Clear Achievement Expectations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able to relate these to the curriculum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Know why you are teaching something </a:t>
            </a:r>
          </a:p>
          <a:p>
            <a:r>
              <a:rPr lang="en-US" dirty="0" smtClean="0"/>
              <a:t>Know why your great activity fits with the standards</a:t>
            </a:r>
          </a:p>
          <a:p>
            <a:endParaRPr lang="en-US" dirty="0"/>
          </a:p>
          <a:p>
            <a:r>
              <a:rPr lang="en-US" dirty="0" smtClean="0"/>
              <a:t>All of this is to CYA (mr)- theoretically, it will help achievement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Make sure kids can read them</a:t>
            </a:r>
            <a:br>
              <a:rPr lang="en-US" dirty="0" smtClean="0"/>
            </a:br>
            <a:r>
              <a:rPr lang="en-US" dirty="0" smtClean="0"/>
              <a:t>parents can understand them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Checklists</a:t>
            </a:r>
          </a:p>
          <a:p>
            <a:r>
              <a:rPr lang="en-US" dirty="0" smtClean="0"/>
              <a:t>Make things idiot proof</a:t>
            </a:r>
          </a:p>
          <a:p>
            <a:r>
              <a:rPr lang="en-US" dirty="0" smtClean="0"/>
              <a:t>Have other people read your lists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Outside the Box!!!!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Reflect on this:</a:t>
            </a:r>
          </a:p>
          <a:p>
            <a:endParaRPr lang="en-US" dirty="0"/>
          </a:p>
          <a:p>
            <a:r>
              <a:rPr lang="en-US" dirty="0" smtClean="0"/>
              <a:t>Mr. R makes us write reflections every week. How does that help him know that we are learning? Help us become better teachers? Meet Teacher Standard for DPI?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outside the box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can you teach writing, math AND science by using a field trip to the gas station?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Falls within your repertoire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Answer this:</a:t>
            </a:r>
          </a:p>
          <a:p>
            <a:pPr lvl="1"/>
            <a:r>
              <a:rPr lang="en-US" dirty="0" smtClean="0"/>
              <a:t>Why be afraid?</a:t>
            </a:r>
          </a:p>
          <a:p>
            <a:pPr lvl="1"/>
            <a:r>
              <a:rPr lang="en-US" dirty="0" smtClean="0"/>
              <a:t>Are you a performer or a talking head?</a:t>
            </a:r>
          </a:p>
          <a:p>
            <a:pPr lvl="1"/>
            <a:r>
              <a:rPr lang="en-US" dirty="0" smtClean="0"/>
              <a:t>Do you have all the answers?</a:t>
            </a:r>
          </a:p>
          <a:p>
            <a:pPr lvl="1"/>
            <a:r>
              <a:rPr lang="en-US" dirty="0" smtClean="0"/>
              <a:t>What do you have to lose? </a:t>
            </a:r>
            <a:endParaRPr lang="en-US" dirty="0"/>
          </a:p>
          <a:p>
            <a:pPr lvl="1"/>
            <a:r>
              <a:rPr lang="en-US" dirty="0" smtClean="0"/>
              <a:t>What happens if you bomb?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have clear targets?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Survival- </a:t>
            </a:r>
          </a:p>
          <a:p>
            <a:pPr lvl="1"/>
            <a:r>
              <a:rPr lang="en-US" dirty="0" smtClean="0"/>
              <a:t>Sets limits</a:t>
            </a:r>
          </a:p>
          <a:p>
            <a:pPr lvl="2"/>
            <a:r>
              <a:rPr lang="en-US" dirty="0" smtClean="0"/>
              <a:t>Important for achieving balance between work and family (mr)</a:t>
            </a:r>
          </a:p>
          <a:p>
            <a:pPr lvl="1"/>
            <a:r>
              <a:rPr lang="en-US" dirty="0" smtClean="0"/>
              <a:t>Gives you a standard of your own success</a:t>
            </a:r>
          </a:p>
          <a:p>
            <a:pPr lvl="2"/>
            <a:r>
              <a:rPr lang="en-US" dirty="0" smtClean="0"/>
              <a:t>Allows you to see how hard you worked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have clear targets?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Lets you give and accept feedback</a:t>
            </a:r>
          </a:p>
          <a:p>
            <a:pPr lvl="1"/>
            <a:r>
              <a:rPr lang="en-US" dirty="0" smtClean="0"/>
              <a:t>Look for patterns of feedback</a:t>
            </a:r>
          </a:p>
          <a:p>
            <a:pPr lvl="1"/>
            <a:r>
              <a:rPr lang="en-US" dirty="0" smtClean="0"/>
              <a:t>Look for patterns of success</a:t>
            </a:r>
          </a:p>
          <a:p>
            <a:pPr lvl="1"/>
            <a:r>
              <a:rPr lang="en-US" dirty="0" smtClean="0"/>
              <a:t>Look for commonalities of errors</a:t>
            </a:r>
          </a:p>
          <a:p>
            <a:pPr lvl="1"/>
            <a:r>
              <a:rPr lang="en-US" dirty="0" smtClean="0"/>
              <a:t>Look for commonalities of successes</a:t>
            </a:r>
          </a:p>
          <a:p>
            <a:pPr lvl="1"/>
            <a:r>
              <a:rPr lang="en-US" dirty="0" smtClean="0"/>
              <a:t>Look at modalities where you felt great</a:t>
            </a:r>
          </a:p>
          <a:p>
            <a:pPr lvl="1"/>
            <a:r>
              <a:rPr lang="en-US" dirty="0" smtClean="0"/>
              <a:t>Look for modalities where kids felt great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Student Efficacy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Feeds the power need</a:t>
            </a:r>
          </a:p>
          <a:p>
            <a:r>
              <a:rPr lang="en-US" dirty="0" smtClean="0"/>
              <a:t>Feeds the fun need</a:t>
            </a:r>
          </a:p>
          <a:p>
            <a:r>
              <a:rPr lang="en-US" dirty="0" smtClean="0"/>
              <a:t>Feeds the belonging need</a:t>
            </a:r>
          </a:p>
          <a:p>
            <a:endParaRPr lang="en-US" dirty="0"/>
          </a:p>
          <a:p>
            <a:r>
              <a:rPr lang="en-US" dirty="0" smtClean="0"/>
              <a:t>Reflect on how-</a:t>
            </a:r>
          </a:p>
          <a:p>
            <a:r>
              <a:rPr lang="en-US" dirty="0" smtClean="0"/>
              <a:t>Think of our class-</a:t>
            </a:r>
          </a:p>
          <a:p>
            <a:pPr lvl="1"/>
            <a:r>
              <a:rPr lang="en-US" dirty="0" smtClean="0"/>
              <a:t>Sites</a:t>
            </a:r>
          </a:p>
          <a:p>
            <a:pPr lvl="1"/>
            <a:r>
              <a:rPr lang="en-US" dirty="0" smtClean="0"/>
              <a:t>Projects</a:t>
            </a:r>
          </a:p>
          <a:p>
            <a:pPr lvl="1"/>
            <a:r>
              <a:rPr lang="en-US" dirty="0" smtClean="0"/>
              <a:t>Collaborations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Efficiency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If you know what you want ANNNDDD</a:t>
            </a:r>
          </a:p>
          <a:p>
            <a:r>
              <a:rPr lang="en-US" dirty="0" smtClean="0"/>
              <a:t>They know what you want …..Then…..</a:t>
            </a:r>
          </a:p>
          <a:p>
            <a:pPr lvl="1"/>
            <a:r>
              <a:rPr lang="en-US" dirty="0" smtClean="0"/>
              <a:t>The assessment is easy. They do it or not, you reteach it or not.</a:t>
            </a:r>
          </a:p>
          <a:p>
            <a:pPr lvl="1"/>
            <a:r>
              <a:rPr lang="en-US" dirty="0" smtClean="0"/>
              <a:t>You prove how you tried to teach it in many ways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should they learn?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19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Most districts have this on their web pages.</a:t>
            </a:r>
          </a:p>
          <a:p>
            <a:pPr lvl="1"/>
            <a:r>
              <a:rPr lang="en-US" dirty="0" smtClean="0"/>
              <a:t>Look up common core</a:t>
            </a:r>
          </a:p>
          <a:p>
            <a:pPr lvl="1"/>
            <a:r>
              <a:rPr lang="en-US" dirty="0" smtClean="0"/>
              <a:t>State standards</a:t>
            </a:r>
          </a:p>
          <a:p>
            <a:pPr lvl="1"/>
            <a:r>
              <a:rPr lang="en-US" dirty="0" smtClean="0"/>
              <a:t>Local standards</a:t>
            </a:r>
          </a:p>
          <a:p>
            <a:pPr lvl="1"/>
            <a:r>
              <a:rPr lang="en-US" dirty="0" smtClean="0"/>
              <a:t>Pro development organizations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Achievement Targets Do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Define academic success</a:t>
            </a:r>
            <a:endParaRPr lang="en-US" dirty="0"/>
          </a:p>
          <a:p>
            <a:r>
              <a:rPr lang="en-US" dirty="0" smtClean="0"/>
              <a:t>What we want students to know</a:t>
            </a:r>
          </a:p>
          <a:p>
            <a:r>
              <a:rPr lang="en-US" dirty="0" smtClean="0"/>
              <a:t>What they should be able to do.</a:t>
            </a:r>
          </a:p>
          <a:p>
            <a:pPr lvl="1"/>
            <a:r>
              <a:rPr lang="en-US" dirty="0" smtClean="0"/>
              <a:t>Ask these questions:</a:t>
            </a:r>
          </a:p>
          <a:p>
            <a:pPr lvl="2"/>
            <a:r>
              <a:rPr lang="en-US" dirty="0" smtClean="0"/>
              <a:t>What should they know?</a:t>
            </a:r>
          </a:p>
          <a:p>
            <a:pPr lvl="2"/>
            <a:r>
              <a:rPr lang="en-US" dirty="0" smtClean="0"/>
              <a:t>How should they show it?</a:t>
            </a:r>
          </a:p>
          <a:p>
            <a:pPr lvl="2"/>
            <a:r>
              <a:rPr lang="en-US" dirty="0" smtClean="0"/>
              <a:t>How will I know they know?</a:t>
            </a:r>
          </a:p>
          <a:p>
            <a:pPr lvl="3"/>
            <a:r>
              <a:rPr lang="en-US" dirty="0" smtClean="0"/>
              <a:t>(mr)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targets</a:t>
            </a:r>
            <a:br>
              <a:rPr lang="en-US" dirty="0" smtClean="0"/>
            </a:br>
            <a:r>
              <a:rPr lang="en-US" dirty="0" smtClean="0"/>
              <a:t>nutshell version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Knowledge- </a:t>
            </a:r>
          </a:p>
          <a:p>
            <a:pPr lvl="1"/>
            <a:r>
              <a:rPr lang="en-US" dirty="0" smtClean="0"/>
              <a:t>Content mastery</a:t>
            </a:r>
          </a:p>
          <a:p>
            <a:pPr lvl="1"/>
            <a:r>
              <a:rPr lang="en-US" dirty="0" smtClean="0"/>
              <a:t>Understanding</a:t>
            </a:r>
          </a:p>
          <a:p>
            <a:pPr lvl="1"/>
            <a:r>
              <a:rPr lang="en-US" dirty="0" smtClean="0"/>
              <a:t>Numbers</a:t>
            </a:r>
          </a:p>
          <a:p>
            <a:pPr lvl="1"/>
            <a:r>
              <a:rPr lang="en-US" dirty="0" smtClean="0"/>
              <a:t>Syntax</a:t>
            </a:r>
          </a:p>
          <a:p>
            <a:pPr lvl="1"/>
            <a:r>
              <a:rPr lang="en-US" dirty="0" smtClean="0"/>
              <a:t>Numeration systems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targets</a:t>
            </a:r>
            <a:br>
              <a:rPr lang="en-US" dirty="0" smtClean="0"/>
            </a:br>
            <a:r>
              <a:rPr lang="en-US" dirty="0" smtClean="0"/>
              <a:t>nutshell version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Reasoning</a:t>
            </a:r>
          </a:p>
          <a:p>
            <a:pPr lvl="1"/>
            <a:r>
              <a:rPr lang="en-US" dirty="0" smtClean="0"/>
              <a:t>Use knowledge to figure things out</a:t>
            </a:r>
          </a:p>
          <a:p>
            <a:r>
              <a:rPr lang="en-US" dirty="0" smtClean="0"/>
              <a:t>Performance</a:t>
            </a:r>
          </a:p>
          <a:p>
            <a:pPr lvl="1"/>
            <a:r>
              <a:rPr lang="en-US" dirty="0" smtClean="0"/>
              <a:t>Music</a:t>
            </a:r>
          </a:p>
          <a:p>
            <a:pPr lvl="1"/>
            <a:r>
              <a:rPr lang="en-US" dirty="0" smtClean="0"/>
              <a:t>Reading out loud</a:t>
            </a:r>
          </a:p>
          <a:p>
            <a:pPr lvl="1"/>
            <a:r>
              <a:rPr lang="en-US" dirty="0" smtClean="0"/>
              <a:t>Plays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targets</a:t>
            </a:r>
            <a:br>
              <a:rPr lang="en-US" dirty="0" smtClean="0"/>
            </a:br>
            <a:r>
              <a:rPr lang="en-US" dirty="0" smtClean="0"/>
              <a:t>nutshell version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Product-</a:t>
            </a:r>
          </a:p>
          <a:p>
            <a:pPr lvl="1"/>
            <a:r>
              <a:rPr lang="en-US" dirty="0" smtClean="0"/>
              <a:t>Science project</a:t>
            </a:r>
          </a:p>
          <a:p>
            <a:pPr lvl="1"/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Term papers</a:t>
            </a:r>
          </a:p>
          <a:p>
            <a:pPr lvl="1"/>
            <a:r>
              <a:rPr lang="en-US" dirty="0" smtClean="0"/>
              <a:t>Art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targets</a:t>
            </a:r>
            <a:br>
              <a:rPr lang="en-US" dirty="0" smtClean="0"/>
            </a:br>
            <a:r>
              <a:rPr lang="en-US" dirty="0" smtClean="0"/>
              <a:t>nutshell version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Dispositions</a:t>
            </a:r>
          </a:p>
          <a:p>
            <a:pPr lvl="1"/>
            <a:r>
              <a:rPr lang="en-US" dirty="0" smtClean="0"/>
              <a:t>Attitude</a:t>
            </a:r>
          </a:p>
          <a:p>
            <a:pPr lvl="1"/>
            <a:r>
              <a:rPr lang="en-US" dirty="0" smtClean="0"/>
              <a:t>Motivation</a:t>
            </a:r>
          </a:p>
          <a:p>
            <a:pPr lvl="1"/>
            <a:r>
              <a:rPr lang="en-US" dirty="0" smtClean="0"/>
              <a:t>Love of learning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 Aside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Have you noticed that this is really “Quality Teaching?”</a:t>
            </a:r>
          </a:p>
          <a:p>
            <a:r>
              <a:rPr lang="en-US" dirty="0" smtClean="0"/>
              <a:t>Choice Theory? For those familiar</a:t>
            </a:r>
          </a:p>
          <a:p>
            <a:r>
              <a:rPr lang="en-US" dirty="0" smtClean="0"/>
              <a:t>You are the facilitator not expert</a:t>
            </a:r>
          </a:p>
          <a:p>
            <a:pPr lvl="1"/>
            <a:r>
              <a:rPr lang="en-US" dirty="0" smtClean="0"/>
              <a:t>Expert in figuring out how to 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Examples: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Learning Target: Students will write a summary of their social studies chapter.</a:t>
            </a:r>
          </a:p>
          <a:p>
            <a:pPr lvl="1"/>
            <a:r>
              <a:rPr lang="en-US" dirty="0" smtClean="0"/>
              <a:t>Can they?</a:t>
            </a:r>
          </a:p>
          <a:p>
            <a:pPr lvl="2"/>
            <a:r>
              <a:rPr lang="en-US" dirty="0" smtClean="0"/>
              <a:t>Read</a:t>
            </a:r>
          </a:p>
          <a:p>
            <a:pPr lvl="2"/>
            <a:r>
              <a:rPr lang="en-US" dirty="0" smtClean="0"/>
              <a:t>Define a summary?</a:t>
            </a:r>
          </a:p>
          <a:p>
            <a:pPr lvl="2"/>
            <a:r>
              <a:rPr lang="en-US" dirty="0" smtClean="0"/>
              <a:t>Use a pencil?</a:t>
            </a:r>
          </a:p>
          <a:p>
            <a:pPr lvl="2"/>
            <a:r>
              <a:rPr lang="en-US" dirty="0" smtClean="0"/>
              <a:t>Write a sentence?</a:t>
            </a:r>
          </a:p>
          <a:p>
            <a:pPr lvl="2"/>
            <a:r>
              <a:rPr lang="en-US" dirty="0" smtClean="0"/>
              <a:t>Spell?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Examples: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Do they:</a:t>
            </a:r>
          </a:p>
          <a:p>
            <a:r>
              <a:rPr lang="en-US" dirty="0"/>
              <a:t>	</a:t>
            </a:r>
            <a:r>
              <a:rPr lang="en-US" dirty="0" smtClean="0"/>
              <a:t>know what a paragraph is?</a:t>
            </a:r>
          </a:p>
          <a:p>
            <a:r>
              <a:rPr lang="en-US" dirty="0"/>
              <a:t>	</a:t>
            </a:r>
            <a:r>
              <a:rPr lang="en-US" dirty="0" smtClean="0"/>
              <a:t>	how do you know?</a:t>
            </a:r>
          </a:p>
          <a:p>
            <a:r>
              <a:rPr lang="en-US" dirty="0" smtClean="0"/>
              <a:t>Can they compare?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 Rubric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Student used terms/words from  the chapter_______</a:t>
            </a:r>
          </a:p>
          <a:p>
            <a:r>
              <a:rPr lang="en-US" sz="2000" dirty="0" smtClean="0"/>
              <a:t>Student Wrote in words that were spelled correctly for a _________ grader</a:t>
            </a:r>
          </a:p>
          <a:p>
            <a:r>
              <a:rPr lang="en-US" sz="2000" dirty="0" smtClean="0"/>
              <a:t>Writing was neat enough to read easily.______</a:t>
            </a:r>
          </a:p>
          <a:p>
            <a:r>
              <a:rPr lang="en-US" sz="2000" dirty="0" smtClean="0"/>
              <a:t>There was a beginning sentence_______</a:t>
            </a:r>
          </a:p>
          <a:p>
            <a:r>
              <a:rPr lang="en-US" sz="2000" dirty="0" smtClean="0"/>
              <a:t>There were examples copied from the book__</a:t>
            </a:r>
          </a:p>
          <a:p>
            <a:r>
              <a:rPr lang="en-US" sz="2000" dirty="0" smtClean="0"/>
              <a:t>There were sentences that retold the reading_____</a:t>
            </a:r>
          </a:p>
          <a:p>
            <a:r>
              <a:rPr lang="en-US" sz="2000" dirty="0" smtClean="0"/>
              <a:t>There were examples from the book that proved the student retell_____</a:t>
            </a:r>
          </a:p>
          <a:p>
            <a:r>
              <a:rPr lang="en-US" sz="2000" dirty="0" smtClean="0"/>
              <a:t>Punctuation was correct__________</a:t>
            </a:r>
          </a:p>
          <a:p>
            <a:r>
              <a:rPr lang="en-US" sz="2000" dirty="0" smtClean="0"/>
              <a:t>There was a picture, it was labeled</a:t>
            </a:r>
          </a:p>
          <a:p>
            <a:pPr lvl="1"/>
            <a:r>
              <a:rPr lang="en-US" sz="1600" dirty="0" smtClean="0"/>
              <a:t>The picture showed all the parts of the chapter_____</a:t>
            </a:r>
          </a:p>
          <a:p>
            <a:endParaRPr lang="en-US" sz="2000" dirty="0"/>
          </a:p>
          <a:p>
            <a:r>
              <a:rPr lang="en-US" sz="2000" b="1" i="1" dirty="0" smtClean="0">
                <a:solidFill>
                  <a:srgbClr val="FF0000"/>
                </a:solidFill>
              </a:rPr>
              <a:t>How many standards am I hitting?_____</a:t>
            </a:r>
          </a:p>
          <a:p>
            <a:r>
              <a:rPr lang="en-US" sz="2000" b="1" i="1" dirty="0" smtClean="0">
                <a:solidFill>
                  <a:srgbClr val="FF0000"/>
                </a:solidFill>
              </a:rPr>
              <a:t>How many targets?_________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 Rubric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Sentences were written with five examples of colorful words_____</a:t>
            </a:r>
          </a:p>
          <a:p>
            <a:r>
              <a:rPr lang="en-US" dirty="0" smtClean="0"/>
              <a:t>Sentences had different lengths ( 5-10 words)</a:t>
            </a:r>
          </a:p>
          <a:p>
            <a:r>
              <a:rPr lang="en-US" dirty="0" smtClean="0"/>
              <a:t>Sentences were correct_______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 met the standards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29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 looked this up:</a:t>
            </a:r>
          </a:p>
          <a:p>
            <a:r>
              <a:rPr lang="en-US" dirty="0" smtClean="0"/>
              <a:t>All the reading</a:t>
            </a:r>
          </a:p>
          <a:p>
            <a:r>
              <a:rPr lang="en-US" dirty="0" smtClean="0"/>
              <a:t>All the writing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in these terms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If a student hits my target he/she can------------</a:t>
            </a:r>
          </a:p>
          <a:p>
            <a:r>
              <a:rPr lang="en-US" dirty="0" smtClean="0"/>
              <a:t>Can they?_________________</a:t>
            </a:r>
          </a:p>
          <a:p>
            <a:pPr lvl="1"/>
            <a:r>
              <a:rPr lang="en-US" dirty="0" smtClean="0"/>
              <a:t>How do I know?</a:t>
            </a:r>
          </a:p>
          <a:p>
            <a:pPr lvl="1"/>
            <a:r>
              <a:rPr lang="en-US" dirty="0" smtClean="0"/>
              <a:t>What’s my evidence?</a:t>
            </a:r>
          </a:p>
          <a:p>
            <a:r>
              <a:rPr lang="en-US" dirty="0" smtClean="0"/>
              <a:t>Show and tell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Terms to know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Standards</a:t>
            </a:r>
          </a:p>
          <a:p>
            <a:r>
              <a:rPr lang="en-US" dirty="0" smtClean="0"/>
              <a:t>Objectives</a:t>
            </a:r>
          </a:p>
          <a:p>
            <a:r>
              <a:rPr lang="en-US" dirty="0" smtClean="0"/>
              <a:t>Competencies</a:t>
            </a:r>
          </a:p>
          <a:p>
            <a:r>
              <a:rPr lang="en-US" dirty="0" smtClean="0"/>
              <a:t>Proficiencies</a:t>
            </a:r>
          </a:p>
          <a:p>
            <a:endParaRPr lang="en-US" dirty="0"/>
          </a:p>
          <a:p>
            <a:r>
              <a:rPr lang="en-US" dirty="0" smtClean="0"/>
              <a:t>Fill in the blank to perform your assessment:</a:t>
            </a:r>
          </a:p>
          <a:p>
            <a:pPr lvl="1"/>
            <a:r>
              <a:rPr lang="en-US" dirty="0" smtClean="0"/>
              <a:t>A student is____________- if they can_______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scaffolding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Classroom learning targets</a:t>
            </a:r>
          </a:p>
          <a:p>
            <a:pPr lvl="1"/>
            <a:r>
              <a:rPr lang="en-US" dirty="0" smtClean="0"/>
              <a:t>They lead to understanding toward the big picture</a:t>
            </a:r>
          </a:p>
          <a:p>
            <a:pPr lvl="1"/>
            <a:r>
              <a:rPr lang="en-US" dirty="0" smtClean="0"/>
              <a:t>A ladder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Physically hears sound</a:t>
            </a:r>
          </a:p>
          <a:p>
            <a:r>
              <a:rPr lang="en-US" dirty="0" smtClean="0"/>
              <a:t>Knows ( visually ids) letters</a:t>
            </a:r>
          </a:p>
          <a:p>
            <a:r>
              <a:rPr lang="en-US" dirty="0" smtClean="0"/>
              <a:t>Knows (aurally ids) sounds</a:t>
            </a:r>
          </a:p>
          <a:p>
            <a:r>
              <a:rPr lang="en-US" dirty="0" smtClean="0"/>
              <a:t>Physically differentiates sound differences</a:t>
            </a:r>
          </a:p>
          <a:p>
            <a:r>
              <a:rPr lang="en-US" dirty="0" smtClean="0"/>
              <a:t>Connects sounds to squiggles called letters</a:t>
            </a:r>
          </a:p>
          <a:p>
            <a:r>
              <a:rPr lang="en-US" dirty="0" smtClean="0"/>
              <a:t>Makes squiggle, sounds combination connections to objects around him</a:t>
            </a:r>
          </a:p>
          <a:p>
            <a:pPr lvl="1"/>
            <a:r>
              <a:rPr lang="en-US" dirty="0" smtClean="0"/>
              <a:t>What is he doing?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 takes time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 ongoing assessments- daily</a:t>
            </a:r>
          </a:p>
          <a:p>
            <a:r>
              <a:rPr lang="en-US" dirty="0" smtClean="0"/>
              <a:t>Ask questions</a:t>
            </a:r>
          </a:p>
          <a:p>
            <a:r>
              <a:rPr lang="en-US" dirty="0" smtClean="0"/>
              <a:t>Write behavior observations (learning)</a:t>
            </a:r>
          </a:p>
          <a:p>
            <a:r>
              <a:rPr lang="en-US" dirty="0" smtClean="0"/>
              <a:t>Write in behaviorally observable language</a:t>
            </a:r>
          </a:p>
          <a:p>
            <a:pPr lvl="1"/>
            <a:r>
              <a:rPr lang="en-US" dirty="0" smtClean="0"/>
              <a:t>“John orally spelled three ‘ei’ words correctly in his paragraph” He write the ‘ei’ in receive, in reverse order when he composed the piece”.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 in scaffolding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Best Practices- know them.</a:t>
            </a:r>
          </a:p>
          <a:p>
            <a:pPr lvl="1"/>
            <a:r>
              <a:rPr lang="en-US" dirty="0" smtClean="0"/>
              <a:t>Look at sites if the district doesn’t have them</a:t>
            </a:r>
          </a:p>
          <a:p>
            <a:pPr lvl="1"/>
            <a:r>
              <a:rPr lang="en-US" dirty="0" smtClean="0"/>
              <a:t>What does “good speller “ mean?</a:t>
            </a:r>
          </a:p>
          <a:p>
            <a:r>
              <a:rPr lang="en-US" dirty="0" smtClean="0"/>
              <a:t>KISMIC- use language that a ten year old could understand, unless you are teaching five year olds. Then use five year old language.</a:t>
            </a:r>
          </a:p>
          <a:p>
            <a:pPr lvl="1"/>
            <a:r>
              <a:rPr lang="en-US" dirty="0" smtClean="0"/>
              <a:t>****extra points if you know what KISMIC is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 in scaffolding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stiggiens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3073-4CB9-4647-B9FB-AAFFBC47FEEA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 organized,</a:t>
            </a:r>
          </a:p>
          <a:p>
            <a:r>
              <a:rPr lang="en-US" dirty="0" smtClean="0"/>
              <a:t>Check with older grade colleagues as to what comes next year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64</TotalTime>
  <Words>1003</Words>
  <Application>Microsoft Office PowerPoint</Application>
  <PresentationFormat>On-screen Show (4:3)</PresentationFormat>
  <Paragraphs>231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Civic</vt:lpstr>
      <vt:lpstr>Chapter 3 Clear Achievement Expectations</vt:lpstr>
      <vt:lpstr>What Achievement Targets Do</vt:lpstr>
      <vt:lpstr>Think in these terms</vt:lpstr>
      <vt:lpstr>Terms to know</vt:lpstr>
      <vt:lpstr>What is scaffolding</vt:lpstr>
      <vt:lpstr>Scaffolding Example</vt:lpstr>
      <vt:lpstr>Scaffolding takes time</vt:lpstr>
      <vt:lpstr>Things to remember in scaffolding</vt:lpstr>
      <vt:lpstr>Things to remember in scaffolding</vt:lpstr>
      <vt:lpstr>Be able to relate these to the curriculum</vt:lpstr>
      <vt:lpstr>Make sure kids can read them parents can understand them</vt:lpstr>
      <vt:lpstr>Think Outside the Box!!!!</vt:lpstr>
      <vt:lpstr>Think outside the box</vt:lpstr>
      <vt:lpstr>Falls within your repertoire</vt:lpstr>
      <vt:lpstr>Why have clear targets?</vt:lpstr>
      <vt:lpstr>Why have clear targets?</vt:lpstr>
      <vt:lpstr>Enhanced Student Efficacy</vt:lpstr>
      <vt:lpstr>Efficiency</vt:lpstr>
      <vt:lpstr>But what should they learn?</vt:lpstr>
      <vt:lpstr>21st Century learning targets nutshell version</vt:lpstr>
      <vt:lpstr>21st Century learning targets nutshell version</vt:lpstr>
      <vt:lpstr>21st Century learning targets nutshell version</vt:lpstr>
      <vt:lpstr>21st Century learning targets nutshell version</vt:lpstr>
      <vt:lpstr>Side Aside</vt:lpstr>
      <vt:lpstr>How To Examples:</vt:lpstr>
      <vt:lpstr>How To Examples:</vt:lpstr>
      <vt:lpstr>Assessment Rubric</vt:lpstr>
      <vt:lpstr>Assessment Rubric</vt:lpstr>
      <vt:lpstr>How  met the standards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Clear Achievement Expectations</dc:title>
  <dc:creator>michael rospenda</dc:creator>
  <cp:lastModifiedBy>michael rospenda</cp:lastModifiedBy>
  <cp:revision>7</cp:revision>
  <dcterms:created xsi:type="dcterms:W3CDTF">2011-11-06T19:51:31Z</dcterms:created>
  <dcterms:modified xsi:type="dcterms:W3CDTF">2011-11-06T20:55:45Z</dcterms:modified>
</cp:coreProperties>
</file>